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2" r:id="rId7"/>
    <p:sldId id="263" r:id="rId8"/>
    <p:sldId id="265" r:id="rId9"/>
    <p:sldId id="267" r:id="rId10"/>
    <p:sldId id="266" r:id="rId11"/>
    <p:sldId id="268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oogle Sans" panose="020B0503030502040204" pitchFamily="34" charset="0"/>
      <p:regular r:id="rId20"/>
      <p:bold r:id="rId21"/>
    </p:embeddedFont>
    <p:embeddedFont>
      <p:font typeface="Google Sans Medium" panose="020B0603030502040204" pitchFamily="34" charset="0"/>
      <p:regular r:id="rId22"/>
    </p:embeddedFont>
    <p:embeddedFont>
      <p:font typeface="Name Smile" panose="02000500000000000000" pitchFamily="2" charset="0"/>
      <p:regular r:id="rId23"/>
    </p:embeddedFont>
    <p:embeddedFont>
      <p:font typeface="Product Sans" panose="020B0403030502040203" pitchFamily="34" charset="0"/>
      <p:regular r:id="rId24"/>
      <p:bold r:id="rId25"/>
      <p:italic r:id="rId26"/>
      <p:boldItalic r:id="rId27"/>
    </p:embeddedFont>
    <p:embeddedFont>
      <p:font typeface="Product Sans Medium" panose="020B0503030502040203" pitchFamily="34" charset="0"/>
      <p:regular r:id="rId28"/>
      <p:italic r:id="rId29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4259C-51C9-405C-8E13-AA06E9254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DA750A-DC4F-4D5B-AA03-9C508C4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76B82-8779-4C77-877E-C5378F56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565DBB-4250-4E3C-8F22-47777C32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71AA5D-B382-4A79-8714-BC7866B7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56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7D46B-49DA-49B1-A82D-A32AF693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BBE0B1-C6E5-4A02-8B4E-AA19B16EA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D44C72C-7CF4-4C77-A3ED-D2D96469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CB05B6-3CA9-40B1-8F79-D38395D1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63D297-9505-406C-A877-517F4963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75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DDDB9C-B441-43BC-8E4E-5BF5CB245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0A0EAFF-79C4-4294-8C9F-28CFDBCC3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498F3BF-B56F-43E7-B392-36535695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5CA90A9-9802-4CF3-A6D0-DB5242DC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6E2A93-CC8C-48B5-8B92-D312C266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677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86F5-6A2D-4853-A19A-3B9450F4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85DF4C-E203-4E22-8AFE-A3464427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92F3B5-4EA3-4829-9085-329BAAA2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248A095-209F-4ED8-BBB8-CFE99132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DED50E-A6E9-4DC2-8016-090014BC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3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08A79-F6F4-4262-A2C7-FE0B1BCB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6250D8-D9D2-4624-B942-431CCB089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59BD0C-291F-41FA-BFDE-9DF010E8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F757E02-1022-46EA-A413-A30E48A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10A883-AC21-424A-94B8-C83D5577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619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3265C-5B26-475E-9972-C70ADDC2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740CF1-3C32-4E56-A44D-CD87AC94A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72A1483-4B64-4D62-A3CC-138F10866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74DE48-C902-45B3-9CA9-AD38E51A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556B46-6F87-4C1F-9241-936D5BF8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D16823F-5938-4288-A015-E7E5B1B8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930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D424-EDB2-4830-A712-CD1DCE1C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DA2B035-000C-4ACC-9252-2A9156FB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6BC38EB-EB4F-4E84-910C-5FEBBF4B8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A69C4E4-7F6E-4215-9D56-D4C18E0D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F1611D2-D1EB-449D-B5A9-33019AA13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FB18B24-84F1-4775-AED4-DA9B765B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AAFB3B5-9817-4399-9D6D-B1978255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3BE1A8C-300E-4231-84D9-08A2A9C4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55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18E0E-C85B-4874-A030-A23394A8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83B3319-BD7A-4DBC-96EF-F95533AB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B000D29-1757-410F-8181-C76057C2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A80002C-3D15-453C-95B1-33455DE6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46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578504F-42A4-493F-98DD-36DFF3B4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3772231-95AD-4B86-BF81-6E35D164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51CD936-2301-4A23-97C9-12D92938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507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92D50-959B-4DF8-92BC-613C71B7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641E03-A094-4104-A15F-7A430F75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1E88C6A-D8D7-4F9A-AB23-050AC6703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ABBB351-6276-4DC5-925A-96D814F0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B500F1A-1FB5-42B5-92B2-35F06A36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3C5F83-9875-46B5-BF00-05DC1A0C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902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25B49-8B94-4EA7-89EC-1B8E68E4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7D0BC90-ED54-43A4-93AE-41664BA7C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7BDDD00-33AB-4550-B1E7-C835D95A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F2B4CAD-1D72-4C1E-94FB-94D4A979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A84CF46-9032-4584-B5C9-B7C02CDF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F9128FA-1606-4DA1-821D-8C78B4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671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B2D29B5-A2B1-46D7-9A40-726590C4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896CBE3-AAE7-4394-9522-928A41DC1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CA0E280-233C-45E1-863B-A4B7A0E84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F680-F4C9-4AB2-B86C-1350F05E069E}" type="datetimeFigureOut">
              <a:rPr lang="pt-PT" smtClean="0"/>
              <a:t>06/07/2020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C95EE0-60EB-4FC1-898A-ED4ED5112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649696F-3B31-443D-BDE9-0ABDA02E8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61871-5F9D-44A5-BCB0-90961114EC3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99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leote.app" TargetMode="External"/><Relationship Id="rId7" Type="http://schemas.openxmlformats.org/officeDocument/2006/relationships/hyperlink" Target="https://qrganize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6B43CA9-8D8E-4154-99E3-D33E38A1B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535" y="4976048"/>
            <a:ext cx="4283889" cy="497149"/>
          </a:xfrm>
        </p:spPr>
        <p:txBody>
          <a:bodyPr anchor="ctr">
            <a:normAutofit fontScale="92500"/>
          </a:bodyPr>
          <a:lstStyle/>
          <a:p>
            <a:pPr algn="l"/>
            <a:r>
              <a:rPr lang="pt-PT" dirty="0">
                <a:latin typeface="Product Sans Medium" panose="020B0503030502040203" pitchFamily="34" charset="0"/>
              </a:rPr>
              <a:t>Aplicação Móvel de Organização</a:t>
            </a:r>
          </a:p>
        </p:txBody>
      </p:sp>
      <p:pic>
        <p:nvPicPr>
          <p:cNvPr id="6" name="Imagem 5" descr="Uma imagem com prato&#10;&#10;Descrição gerada automaticamente">
            <a:extLst>
              <a:ext uri="{FF2B5EF4-FFF2-40B4-BE49-F238E27FC236}">
                <a16:creationId xmlns:a16="http://schemas.microsoft.com/office/drawing/2014/main" id="{67D8B7FC-4924-41CB-9FA7-B529EAD1D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8" y="1633377"/>
            <a:ext cx="3182165" cy="318216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5210114" y="1701246"/>
            <a:ext cx="4431036" cy="497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dirty="0">
                <a:latin typeface="Product Sans Medium" panose="020B0503030502040203" pitchFamily="34" charset="0"/>
              </a:rPr>
              <a:t>Prova De Aptidão Profissional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9FD69E2-AA51-476A-B099-5F8B675CE18F}"/>
              </a:ext>
            </a:extLst>
          </p:cNvPr>
          <p:cNvSpPr txBox="1">
            <a:spLocks/>
          </p:cNvSpPr>
          <p:nvPr/>
        </p:nvSpPr>
        <p:spPr>
          <a:xfrm>
            <a:off x="5210114" y="2745951"/>
            <a:ext cx="5850488" cy="9570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500"/>
              </a:spcBef>
            </a:pPr>
            <a:r>
              <a:rPr lang="pt-PT" dirty="0">
                <a:latin typeface="Product Sans Medium" panose="020B0503030502040203" pitchFamily="34" charset="0"/>
              </a:rPr>
              <a:t>Curso Profissional de Gestão e Programação de Sistemas Informáticos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123F595-A744-4A33-8AB2-0663F7056C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85" y="114507"/>
            <a:ext cx="1604813" cy="130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B916A61-A588-4AC1-8DB6-AD885D9BB184}"/>
              </a:ext>
            </a:extLst>
          </p:cNvPr>
          <p:cNvSpPr txBox="1">
            <a:spLocks/>
          </p:cNvSpPr>
          <p:nvPr/>
        </p:nvSpPr>
        <p:spPr>
          <a:xfrm>
            <a:off x="5210114" y="4349656"/>
            <a:ext cx="3818476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pt-PT" dirty="0">
                <a:latin typeface="Product Sans Medium" panose="020B0503030502040203" pitchFamily="34" charset="0"/>
              </a:rPr>
              <a:t>Henrique Leote | 12ºK Nº8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7C186BE1-5643-4B43-98C9-1ABCDD9AE54B}"/>
              </a:ext>
            </a:extLst>
          </p:cNvPr>
          <p:cNvSpPr txBox="1">
            <a:spLocks/>
          </p:cNvSpPr>
          <p:nvPr/>
        </p:nvSpPr>
        <p:spPr>
          <a:xfrm>
            <a:off x="11217932" y="6346343"/>
            <a:ext cx="894466" cy="413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pt-PT" sz="1100" dirty="0">
                <a:latin typeface="Product Sans Medium" panose="020B0503030502040203" pitchFamily="34" charset="0"/>
              </a:rPr>
              <a:t>Ano Letivo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pt-PT" sz="1100" dirty="0">
                <a:latin typeface="Product Sans Medium" panose="020B0503030502040203" pitchFamily="34" charset="0"/>
              </a:rPr>
              <a:t>2019/2020</a:t>
            </a:r>
          </a:p>
        </p:txBody>
      </p:sp>
    </p:spTree>
    <p:extLst>
      <p:ext uri="{BB962C8B-B14F-4D97-AF65-F5344CB8AC3E}">
        <p14:creationId xmlns:p14="http://schemas.microsoft.com/office/powerpoint/2010/main" val="20674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Uma imagem com relógio&#10;&#10;Descrição gerada automaticamente">
            <a:extLst>
              <a:ext uri="{FF2B5EF4-FFF2-40B4-BE49-F238E27FC236}">
                <a16:creationId xmlns:a16="http://schemas.microsoft.com/office/drawing/2014/main" id="{2FAE94EF-310F-488F-8282-9CA9E339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89" y="1398197"/>
            <a:ext cx="2409008" cy="2995200"/>
          </a:xfrm>
          <a:prstGeom prst="rect">
            <a:avLst/>
          </a:prstGeom>
        </p:spPr>
      </p:pic>
      <p:pic>
        <p:nvPicPr>
          <p:cNvPr id="24" name="Imagem 23" descr="Uma imagem com símbolo, desenh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D4119DDF-85B1-49D8-A6A2-E33031AD9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76" y="4862913"/>
            <a:ext cx="2408690" cy="718824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4685217" y="255626"/>
            <a:ext cx="2821566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Name Smile" panose="02000500000000000000" pitchFamily="2" charset="0"/>
              </a:rPr>
              <a:t>QRganize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pic>
        <p:nvPicPr>
          <p:cNvPr id="8" name="Imagem 7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72652B95-C154-406D-A121-07E29B0E7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76" y="1398197"/>
            <a:ext cx="2408691" cy="2994805"/>
          </a:xfrm>
          <a:prstGeom prst="rect">
            <a:avLst/>
          </a:prstGeom>
        </p:spPr>
      </p:pic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3460740B-C559-47EA-A2B2-50D413B2D71C}"/>
              </a:ext>
            </a:extLst>
          </p:cNvPr>
          <p:cNvCxnSpPr>
            <a:cxnSpLocks/>
          </p:cNvCxnSpPr>
          <p:nvPr/>
        </p:nvCxnSpPr>
        <p:spPr>
          <a:xfrm>
            <a:off x="2141792" y="4629150"/>
            <a:ext cx="2628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B803FAF7-EC4C-469C-8CB5-6318885D00C5}"/>
              </a:ext>
            </a:extLst>
          </p:cNvPr>
          <p:cNvCxnSpPr>
            <a:cxnSpLocks/>
          </p:cNvCxnSpPr>
          <p:nvPr/>
        </p:nvCxnSpPr>
        <p:spPr>
          <a:xfrm>
            <a:off x="7311205" y="4629150"/>
            <a:ext cx="2628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ítulo 2">
            <a:extLst>
              <a:ext uri="{FF2B5EF4-FFF2-40B4-BE49-F238E27FC236}">
                <a16:creationId xmlns:a16="http://schemas.microsoft.com/office/drawing/2014/main" id="{0387AAD7-4DED-4A62-8653-290DFF389A6D}"/>
              </a:ext>
            </a:extLst>
          </p:cNvPr>
          <p:cNvSpPr txBox="1">
            <a:spLocks/>
          </p:cNvSpPr>
          <p:nvPr/>
        </p:nvSpPr>
        <p:spPr>
          <a:xfrm>
            <a:off x="7506533" y="5078824"/>
            <a:ext cx="2306190" cy="287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dirty="0">
                <a:uFill>
                  <a:solidFill>
                    <a:schemeClr val="bg1"/>
                  </a:solidFill>
                </a:uFill>
                <a:latin typeface="Google Sans Medium" panose="020B0603030502040204" pitchFamily="34" charset="0"/>
              </a:rPr>
              <a:t>Visite </a:t>
            </a:r>
            <a:r>
              <a:rPr lang="pt-PT" sz="1800" dirty="0">
                <a:uFill>
                  <a:solidFill>
                    <a:schemeClr val="bg1"/>
                  </a:solidFill>
                </a:uFill>
                <a:latin typeface="Google Sans Medium" panose="020B0603030502040204" pitchFamily="34" charset="0"/>
                <a:hlinkClick r:id="rId7"/>
              </a:rPr>
              <a:t>qrganize.com</a:t>
            </a:r>
            <a:endParaRPr lang="pt-PT" sz="1800" dirty="0">
              <a:uFill>
                <a:solidFill>
                  <a:schemeClr val="bg1"/>
                </a:solidFill>
              </a:uFill>
              <a:latin typeface="Google Sans Medium" panose="020B0603030502040204" pitchFamily="34" charset="0"/>
            </a:endParaRP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8C5BC252-19BC-4D1B-B0F0-CE35BBB1809C}"/>
              </a:ext>
            </a:extLst>
          </p:cNvPr>
          <p:cNvCxnSpPr>
            <a:cxnSpLocks/>
          </p:cNvCxnSpPr>
          <p:nvPr/>
        </p:nvCxnSpPr>
        <p:spPr>
          <a:xfrm>
            <a:off x="6095500" y="1352550"/>
            <a:ext cx="500" cy="429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ítulo 2">
            <a:extLst>
              <a:ext uri="{FF2B5EF4-FFF2-40B4-BE49-F238E27FC236}">
                <a16:creationId xmlns:a16="http://schemas.microsoft.com/office/drawing/2014/main" id="{386107FD-E91F-4CDE-B067-DA93777150ED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329703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5040684" y="255626"/>
            <a:ext cx="2110632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Conclusão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49A5F86-B2DC-45E6-AC4C-1A897C123429}"/>
              </a:ext>
            </a:extLst>
          </p:cNvPr>
          <p:cNvSpPr txBox="1">
            <a:spLocks/>
          </p:cNvSpPr>
          <p:nvPr/>
        </p:nvSpPr>
        <p:spPr>
          <a:xfrm>
            <a:off x="1670479" y="1227177"/>
            <a:ext cx="344444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Conclusão geral;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A371E23-A7DA-4803-9970-E03A9DE67A65}"/>
              </a:ext>
            </a:extLst>
          </p:cNvPr>
          <p:cNvSpPr txBox="1">
            <a:spLocks/>
          </p:cNvSpPr>
          <p:nvPr/>
        </p:nvSpPr>
        <p:spPr>
          <a:xfrm>
            <a:off x="1670478" y="1805587"/>
            <a:ext cx="4014062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Objetivos do projeto;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B2A8E06-7FCA-4EF5-A342-13804302BCA8}"/>
              </a:ext>
            </a:extLst>
          </p:cNvPr>
          <p:cNvSpPr txBox="1">
            <a:spLocks/>
          </p:cNvSpPr>
          <p:nvPr/>
        </p:nvSpPr>
        <p:spPr>
          <a:xfrm>
            <a:off x="1670479" y="2383997"/>
            <a:ext cx="430169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Limitações e Constrangimentos;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6DA2FACA-BE1E-4688-AA34-B41267B8487B}"/>
              </a:ext>
            </a:extLst>
          </p:cNvPr>
          <p:cNvSpPr txBox="1">
            <a:spLocks/>
          </p:cNvSpPr>
          <p:nvPr/>
        </p:nvSpPr>
        <p:spPr>
          <a:xfrm>
            <a:off x="1670479" y="2962407"/>
            <a:ext cx="2585844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Trabalho Futuro.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EEBF215-3054-432E-8D9E-CF8423882E26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25552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C1F54AE0-9AEF-46FF-810A-30664389028A}"/>
              </a:ext>
            </a:extLst>
          </p:cNvPr>
          <p:cNvSpPr txBox="1">
            <a:spLocks/>
          </p:cNvSpPr>
          <p:nvPr/>
        </p:nvSpPr>
        <p:spPr>
          <a:xfrm>
            <a:off x="2711250" y="3019491"/>
            <a:ext cx="6769500" cy="819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5400" dirty="0">
                <a:latin typeface="Product Sans" panose="020B0403030502040203" pitchFamily="34" charset="0"/>
              </a:rPr>
              <a:t>Tem alguma questão?</a:t>
            </a:r>
            <a:endParaRPr lang="pt-PT" sz="2000" dirty="0">
              <a:latin typeface="Product Sans" panose="020B0403030502040203" pitchFamily="34" charset="0"/>
            </a:endParaRP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6DA2FACA-BE1E-4688-AA34-B41267B8487B}"/>
              </a:ext>
            </a:extLst>
          </p:cNvPr>
          <p:cNvSpPr txBox="1">
            <a:spLocks/>
          </p:cNvSpPr>
          <p:nvPr/>
        </p:nvSpPr>
        <p:spPr>
          <a:xfrm>
            <a:off x="4565619" y="3019491"/>
            <a:ext cx="3060763" cy="819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5400" dirty="0">
                <a:latin typeface="Product Sans" panose="020B0403030502040203" pitchFamily="34" charset="0"/>
              </a:rPr>
              <a:t>Obrigado</a:t>
            </a:r>
            <a:endParaRPr lang="pt-PT" sz="2000" dirty="0">
              <a:latin typeface="Product Sans" panose="020B0403030502040203" pitchFamily="34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D26CE15-01DA-49CE-ABAE-7ABFE58C296B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7719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4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4992277" y="255626"/>
            <a:ext cx="2207446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Conteúdos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E95B9769-FC77-49CE-82E9-D502A3077F22}"/>
              </a:ext>
            </a:extLst>
          </p:cNvPr>
          <p:cNvSpPr txBox="1">
            <a:spLocks/>
          </p:cNvSpPr>
          <p:nvPr/>
        </p:nvSpPr>
        <p:spPr>
          <a:xfrm>
            <a:off x="1670479" y="1227177"/>
            <a:ext cx="885103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>
                <a:latin typeface="Google Sans" panose="020B0503030502040204" pitchFamily="34" charset="0"/>
              </a:rPr>
              <a:t>Introdução;</a:t>
            </a:r>
            <a:endParaRPr lang="pt-PT" sz="2000" dirty="0">
              <a:latin typeface="Google Sans" panose="020B0503030502040204" pitchFamily="34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0E0975F4-09BF-437F-96ED-AC43C9328CD0}"/>
              </a:ext>
            </a:extLst>
          </p:cNvPr>
          <p:cNvSpPr txBox="1">
            <a:spLocks/>
          </p:cNvSpPr>
          <p:nvPr/>
        </p:nvSpPr>
        <p:spPr>
          <a:xfrm>
            <a:off x="1670479" y="1805587"/>
            <a:ext cx="885103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Tecnologias Utilizadas;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F1CF6BF8-5E32-49B6-8FAE-0863D33EDCC7}"/>
              </a:ext>
            </a:extLst>
          </p:cNvPr>
          <p:cNvSpPr txBox="1">
            <a:spLocks/>
          </p:cNvSpPr>
          <p:nvPr/>
        </p:nvSpPr>
        <p:spPr>
          <a:xfrm>
            <a:off x="1670479" y="2383997"/>
            <a:ext cx="885103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Diagramas da Base de Dados;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4EF946C5-400F-42A6-8312-A9BC20F2EE1F}"/>
              </a:ext>
            </a:extLst>
          </p:cNvPr>
          <p:cNvSpPr txBox="1">
            <a:spLocks/>
          </p:cNvSpPr>
          <p:nvPr/>
        </p:nvSpPr>
        <p:spPr>
          <a:xfrm>
            <a:off x="1670479" y="2962407"/>
            <a:ext cx="885103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Conceção da aplicação.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2FA29D2F-6992-4E37-A8CE-57D896EA8E60}"/>
              </a:ext>
            </a:extLst>
          </p:cNvPr>
          <p:cNvSpPr txBox="1">
            <a:spLocks/>
          </p:cNvSpPr>
          <p:nvPr/>
        </p:nvSpPr>
        <p:spPr>
          <a:xfrm>
            <a:off x="1670479" y="3540817"/>
            <a:ext cx="8851036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Aplicação QRganize.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2CC8E59D-B5DE-455C-8D74-A2B2812F0B28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35132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C1F54AE0-9AEF-46FF-810A-30664389028A}"/>
              </a:ext>
            </a:extLst>
          </p:cNvPr>
          <p:cNvSpPr txBox="1">
            <a:spLocks/>
          </p:cNvSpPr>
          <p:nvPr/>
        </p:nvSpPr>
        <p:spPr>
          <a:xfrm>
            <a:off x="2543176" y="3019491"/>
            <a:ext cx="7105649" cy="819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5400" dirty="0">
                <a:latin typeface="Product Sans" panose="020B0403030502040203" pitchFamily="34" charset="0"/>
              </a:rPr>
              <a:t>Introdução</a:t>
            </a:r>
            <a:endParaRPr lang="pt-PT" sz="2000" dirty="0">
              <a:latin typeface="Product Sans" panose="020B0403030502040203" pitchFamily="34" charset="0"/>
            </a:endParaRP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70330AB5-8B77-456D-8AC1-8A2F19D575C5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4023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3982409" y="255626"/>
            <a:ext cx="4227183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Tecnologias Utilizadas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49A5F86-B2DC-45E6-AC4C-1A897C123429}"/>
              </a:ext>
            </a:extLst>
          </p:cNvPr>
          <p:cNvSpPr txBox="1">
            <a:spLocks/>
          </p:cNvSpPr>
          <p:nvPr/>
        </p:nvSpPr>
        <p:spPr>
          <a:xfrm>
            <a:off x="1670479" y="1227177"/>
            <a:ext cx="2585844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Adobe XD;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A371E23-A7DA-4803-9970-E03A9DE67A65}"/>
              </a:ext>
            </a:extLst>
          </p:cNvPr>
          <p:cNvSpPr txBox="1">
            <a:spLocks/>
          </p:cNvSpPr>
          <p:nvPr/>
        </p:nvSpPr>
        <p:spPr>
          <a:xfrm>
            <a:off x="1670479" y="1805587"/>
            <a:ext cx="2585844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Android Studio;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B2A8E06-7FCA-4EF5-A342-13804302BCA8}"/>
              </a:ext>
            </a:extLst>
          </p:cNvPr>
          <p:cNvSpPr txBox="1">
            <a:spLocks/>
          </p:cNvSpPr>
          <p:nvPr/>
        </p:nvSpPr>
        <p:spPr>
          <a:xfrm>
            <a:off x="1670479" y="2383997"/>
            <a:ext cx="2585844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Firebase;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6DA2FACA-BE1E-4688-AA34-B41267B8487B}"/>
              </a:ext>
            </a:extLst>
          </p:cNvPr>
          <p:cNvSpPr txBox="1">
            <a:spLocks/>
          </p:cNvSpPr>
          <p:nvPr/>
        </p:nvSpPr>
        <p:spPr>
          <a:xfrm>
            <a:off x="1670479" y="2962407"/>
            <a:ext cx="2585844" cy="353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Google Sans Medium" panose="020B0603030502040204" pitchFamily="34" charset="0"/>
              <a:buChar char="◊"/>
            </a:pPr>
            <a:r>
              <a:rPr lang="pt-PT" sz="2000" dirty="0">
                <a:latin typeface="Google Sans" panose="020B0503030502040204" pitchFamily="34" charset="0"/>
              </a:rPr>
              <a:t>SourceTree.</a:t>
            </a:r>
          </a:p>
        </p:txBody>
      </p:sp>
      <p:pic>
        <p:nvPicPr>
          <p:cNvPr id="1026" name="Picture 2" descr="upload.wikimedia.org/wikipedia/commons/thumb/c/...">
            <a:extLst>
              <a:ext uri="{FF2B5EF4-FFF2-40B4-BE49-F238E27FC236}">
                <a16:creationId xmlns:a16="http://schemas.microsoft.com/office/drawing/2014/main" id="{2C60ADA9-B21E-4DC8-B587-AD3F8AAE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66" y="4081670"/>
            <a:ext cx="1589675" cy="15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99DA96-6699-45CF-A4BB-A6EBE428D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5947" r="9590" b="5947"/>
          <a:stretch/>
        </p:blipFill>
        <p:spPr bwMode="auto">
          <a:xfrm>
            <a:off x="4256323" y="4081669"/>
            <a:ext cx="1428217" cy="15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,2 Milhão de Apps usando o Firebase a cada mês -">
            <a:extLst>
              <a:ext uri="{FF2B5EF4-FFF2-40B4-BE49-F238E27FC236}">
                <a16:creationId xmlns:a16="http://schemas.microsoft.com/office/drawing/2014/main" id="{04EDA466-2A9F-44C4-8D2F-76F7A262C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5" t="12330" r="16957" b="12827"/>
          <a:stretch/>
        </p:blipFill>
        <p:spPr bwMode="auto">
          <a:xfrm>
            <a:off x="6681722" y="3976356"/>
            <a:ext cx="1508946" cy="164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tlassian Sourcetree (@sourcetree) | Twitter">
            <a:extLst>
              <a:ext uri="{FF2B5EF4-FFF2-40B4-BE49-F238E27FC236}">
                <a16:creationId xmlns:a16="http://schemas.microsoft.com/office/drawing/2014/main" id="{118BC7E3-A440-4150-BBBF-0FD7BB3E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0" y="4046123"/>
            <a:ext cx="1508947" cy="15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C2D67310-BB7F-4CEB-978D-C06321329C1C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151510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3940963" y="255626"/>
            <a:ext cx="4310075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Diagrama de Contexto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pic>
        <p:nvPicPr>
          <p:cNvPr id="3" name="Imagem 2" descr="Uma imagem com pássaro&#10;&#10;Descrição gerada automaticamente">
            <a:extLst>
              <a:ext uri="{FF2B5EF4-FFF2-40B4-BE49-F238E27FC236}">
                <a16:creationId xmlns:a16="http://schemas.microsoft.com/office/drawing/2014/main" id="{56725CF6-65A9-4010-82DD-520FE082D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36" y="1783579"/>
            <a:ext cx="9005927" cy="3290841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1B7168E8-C4E5-43D6-8A72-10A346ED5AE8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68005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4096044" y="255626"/>
            <a:ext cx="3999913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Diagrama de Classes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C447725-138C-41A0-B202-6988E79F0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" t="9616" r="4709" b="7666"/>
          <a:stretch/>
        </p:blipFill>
        <p:spPr>
          <a:xfrm>
            <a:off x="2125518" y="1704974"/>
            <a:ext cx="7940964" cy="3448051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2BF5B32D-DFE0-427D-9997-C9B0A5BDA958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40154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4179749" y="255626"/>
            <a:ext cx="3832502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Diagrama Use-Case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2E17DA26-FDEB-4C3E-9886-0CC98A7C506F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2A369F3-FC7D-45AB-B687-602EF73DE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57" y="1121602"/>
            <a:ext cx="8990086" cy="52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pic>
        <p:nvPicPr>
          <p:cNvPr id="16" name="Imagem 15" descr="Uma imagem com relógio, contador&#10;&#10;Descrição gerada automaticamente">
            <a:extLst>
              <a:ext uri="{FF2B5EF4-FFF2-40B4-BE49-F238E27FC236}">
                <a16:creationId xmlns:a16="http://schemas.microsoft.com/office/drawing/2014/main" id="{0DD0615F-AA7A-41F8-99F4-9EED70384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23" y="1074626"/>
            <a:ext cx="2491034" cy="5040000"/>
          </a:xfrm>
          <a:prstGeom prst="rect">
            <a:avLst/>
          </a:prstGeom>
        </p:spPr>
      </p:pic>
      <p:pic>
        <p:nvPicPr>
          <p:cNvPr id="17" name="Imagem 16" descr="Uma imagem com relógio&#10;&#10;Descrição gerada automaticamente">
            <a:extLst>
              <a:ext uri="{FF2B5EF4-FFF2-40B4-BE49-F238E27FC236}">
                <a16:creationId xmlns:a16="http://schemas.microsoft.com/office/drawing/2014/main" id="{FE19C581-5667-43C7-97B3-307917FAB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3" y="1074626"/>
            <a:ext cx="2491034" cy="5040000"/>
          </a:xfrm>
          <a:prstGeom prst="rect">
            <a:avLst/>
          </a:prstGeom>
        </p:spPr>
      </p:pic>
      <p:pic>
        <p:nvPicPr>
          <p:cNvPr id="18" name="Imagem 17" descr="Uma imagem com captura de ecrã, monitor, telefone, relógio&#10;&#10;Descrição gerada automaticamente">
            <a:extLst>
              <a:ext uri="{FF2B5EF4-FFF2-40B4-BE49-F238E27FC236}">
                <a16:creationId xmlns:a16="http://schemas.microsoft.com/office/drawing/2014/main" id="{E0CDC552-9824-4200-B2B3-6FEBCC261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43" y="1074626"/>
            <a:ext cx="2491034" cy="5040000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2318837D-EBA7-43C5-A4A8-0F38E2240700}"/>
              </a:ext>
            </a:extLst>
          </p:cNvPr>
          <p:cNvSpPr txBox="1">
            <a:spLocks/>
          </p:cNvSpPr>
          <p:nvPr/>
        </p:nvSpPr>
        <p:spPr>
          <a:xfrm>
            <a:off x="4927400" y="255626"/>
            <a:ext cx="2337200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Wireframes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D5B9AE4-3E0F-4738-A17F-212D0A5B647B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394528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C08CF501-6A8C-4588-A99A-7E92EA2C7F72}"/>
              </a:ext>
            </a:extLst>
          </p:cNvPr>
          <p:cNvSpPr txBox="1">
            <a:spLocks/>
          </p:cNvSpPr>
          <p:nvPr/>
        </p:nvSpPr>
        <p:spPr>
          <a:xfrm>
            <a:off x="5177169" y="255626"/>
            <a:ext cx="1837662" cy="552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3200" dirty="0">
                <a:latin typeface="Product Sans Medium" panose="020B0503030502040203" pitchFamily="34" charset="0"/>
              </a:rPr>
              <a:t>Mockups</a:t>
            </a:r>
          </a:p>
        </p:txBody>
      </p:sp>
      <p:pic>
        <p:nvPicPr>
          <p:cNvPr id="11" name="Imagem 10" descr="Uma imagem com prato&#10;&#10;Descrição gerada automaticamente">
            <a:extLst>
              <a:ext uri="{FF2B5EF4-FFF2-40B4-BE49-F238E27FC236}">
                <a16:creationId xmlns:a16="http://schemas.microsoft.com/office/drawing/2014/main" id="{D4CFB412-AD7D-47DC-95FF-E7F7FA31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" y="102880"/>
            <a:ext cx="305492" cy="305492"/>
          </a:xfrm>
          <a:prstGeom prst="rect">
            <a:avLst/>
          </a:prstGeom>
        </p:spPr>
      </p:pic>
      <p:pic>
        <p:nvPicPr>
          <p:cNvPr id="15" name="Imagem 14" descr="Uma imagem com monitor, sentado, ecrã, relógio&#10;&#10;Descrição gerada automaticamente">
            <a:extLst>
              <a:ext uri="{FF2B5EF4-FFF2-40B4-BE49-F238E27FC236}">
                <a16:creationId xmlns:a16="http://schemas.microsoft.com/office/drawing/2014/main" id="{49C96C75-B0C9-4DB5-B219-FD11D2A13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43" y="1074626"/>
            <a:ext cx="2491034" cy="5040000"/>
          </a:xfrm>
          <a:prstGeom prst="rect">
            <a:avLst/>
          </a:prstGeom>
        </p:spPr>
      </p:pic>
      <p:pic>
        <p:nvPicPr>
          <p:cNvPr id="13" name="Imagem 12" descr="Uma imagem com captura de ecrã, relógio, contador&#10;&#10;Descrição gerada automaticamente">
            <a:extLst>
              <a:ext uri="{FF2B5EF4-FFF2-40B4-BE49-F238E27FC236}">
                <a16:creationId xmlns:a16="http://schemas.microsoft.com/office/drawing/2014/main" id="{23963ABA-44FC-4222-A307-A62D0D37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3" y="1074626"/>
            <a:ext cx="2491034" cy="5040000"/>
          </a:xfrm>
          <a:prstGeom prst="rect">
            <a:avLst/>
          </a:prstGeom>
        </p:spPr>
      </p:pic>
      <p:pic>
        <p:nvPicPr>
          <p:cNvPr id="4" name="Imagem 3" descr="Uma imagem com relógio, computador&#10;&#10;Descrição gerada automaticamente">
            <a:extLst>
              <a:ext uri="{FF2B5EF4-FFF2-40B4-BE49-F238E27FC236}">
                <a16:creationId xmlns:a16="http://schemas.microsoft.com/office/drawing/2014/main" id="{82B30748-7555-4FB9-9C3F-CA6DF88DF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23" y="1074626"/>
            <a:ext cx="2491034" cy="5040000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88420FBE-389C-4BBE-A866-4163975DED20}"/>
              </a:ext>
            </a:extLst>
          </p:cNvPr>
          <p:cNvSpPr txBox="1">
            <a:spLocks/>
          </p:cNvSpPr>
          <p:nvPr/>
        </p:nvSpPr>
        <p:spPr>
          <a:xfrm>
            <a:off x="5544317" y="6645701"/>
            <a:ext cx="1103367" cy="212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1050" dirty="0">
                <a:latin typeface="Product Sans Medium" panose="020B0503030502040203" pitchFamily="34" charset="0"/>
              </a:rPr>
              <a:t>Henrique Leote</a:t>
            </a:r>
          </a:p>
        </p:txBody>
      </p:sp>
    </p:spTree>
    <p:extLst>
      <p:ext uri="{BB962C8B-B14F-4D97-AF65-F5344CB8AC3E}">
        <p14:creationId xmlns:p14="http://schemas.microsoft.com/office/powerpoint/2010/main" val="33431595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114</Words>
  <Application>Microsoft Office PowerPoint</Application>
  <PresentationFormat>Ecrã Panorâmico</PresentationFormat>
  <Paragraphs>43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21" baseType="lpstr">
      <vt:lpstr>Calibri Light</vt:lpstr>
      <vt:lpstr>Name Smile</vt:lpstr>
      <vt:lpstr>Arial</vt:lpstr>
      <vt:lpstr>Calibri</vt:lpstr>
      <vt:lpstr>Product Sans</vt:lpstr>
      <vt:lpstr>Google Sans</vt:lpstr>
      <vt:lpstr>Product Sans Medium</vt:lpstr>
      <vt:lpstr>Google Sans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Leote</dc:creator>
  <cp:lastModifiedBy>Henrique Leote</cp:lastModifiedBy>
  <cp:revision>146</cp:revision>
  <dcterms:created xsi:type="dcterms:W3CDTF">2020-06-19T16:08:58Z</dcterms:created>
  <dcterms:modified xsi:type="dcterms:W3CDTF">2020-07-06T22:06:13Z</dcterms:modified>
</cp:coreProperties>
</file>